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authors.xml" ContentType="application/vnd.ms-powerpoint.author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96" r:id="rId4"/>
  </p:sldMasterIdLst>
  <p:notesMasterIdLst>
    <p:notesMasterId r:id="rId14"/>
  </p:notesMasterIdLst>
  <p:handoutMasterIdLst>
    <p:handoutMasterId r:id="rId15"/>
  </p:handoutMasterIdLst>
  <p:sldIdLst>
    <p:sldId id="316" r:id="rId5"/>
    <p:sldId id="337" r:id="rId6"/>
    <p:sldId id="343" r:id="rId7"/>
    <p:sldId id="342" r:id="rId8"/>
    <p:sldId id="336" r:id="rId9"/>
    <p:sldId id="324" r:id="rId10"/>
    <p:sldId id="346" r:id="rId11"/>
    <p:sldId id="328" r:id="rId12"/>
    <p:sldId id="34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4" autoAdjust="0"/>
    <p:restoredTop sz="84967" autoAdjust="0"/>
  </p:normalViewPr>
  <p:slideViewPr>
    <p:cSldViewPr snapToGrid="0">
      <p:cViewPr>
        <p:scale>
          <a:sx n="100" d="100"/>
          <a:sy n="100" d="100"/>
        </p:scale>
        <p:origin x="234" y="138"/>
      </p:cViewPr>
      <p:guideLst>
        <p:guide orient="horz" pos="1392"/>
        <p:guide orient="horz" pos="3168"/>
        <p:guide pos="7056"/>
      </p:guideLst>
    </p:cSldViewPr>
  </p:slideViewPr>
  <p:outlineViewPr>
    <p:cViewPr>
      <p:scale>
        <a:sx n="33" d="100"/>
        <a:sy n="33" d="100"/>
      </p:scale>
      <p:origin x="0" y="-110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30E99E25-5B65-D93A-3010-8B947D67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DAEB28A-33CC-6CF5-1214-F2C3205F67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888634-FBA9-41D6-8B35-EE3A7D816B7C}" type="datetimeFigureOut">
              <a:rPr lang="en-US" smtClean="0"/>
              <a:pPr/>
              <a:t>08-Oct-25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3D63414-6160-FF79-B3F6-CD615625C8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583E93F-BDEC-C5F7-2553-8324882C41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C78D2-97D1-4B37-BDD1-08A09BD4CA9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91359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28068-AFBD-4979-B752-9EB6F90B1386}" type="datetimeFigureOut">
              <a:rPr lang="en-US" smtClean="0"/>
              <a:pPr/>
              <a:t>08-Oct-25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39589-3E79-4C82-AA4A-FE78234FAA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9496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6773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3487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0776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9010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1547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9706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369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993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939589-3E79-4C82-AA4A-FE78234FAA59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3364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57809"/>
            <a:ext cx="7983110" cy="3080335"/>
          </a:xfrm>
        </p:spPr>
        <p:txBody>
          <a:bodyPr lIns="0" tIns="0" rIns="0" bIns="0" anchor="b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8E825845-66DD-4B77-A729-CD97D156FE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2749162-63A5-5BF9-895E-B0577A6C4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8161510" y="2744546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xmlns="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:a16="http://schemas.microsoft.com/office/drawing/2014/main" xmlns="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:a16="http://schemas.microsoft.com/office/drawing/2014/main" xmlns="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137906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59" y="640080"/>
            <a:ext cx="4815836" cy="2103120"/>
          </a:xfrm>
        </p:spPr>
        <p:txBody>
          <a:bodyPr lIns="0" tIns="0" rIns="0" bIns="0" anchor="ctr" anchorCtr="0"/>
          <a:lstStyle>
            <a:lvl1pPr algn="l">
              <a:defRPr sz="4000" b="1" cap="all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xmlns="" id="{6183E8BD-29F0-8F9F-FC7D-73F8067BCDD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5C983CA3-739C-6C20-AFE0-0997370354B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31427" y="640080"/>
            <a:ext cx="5122889" cy="2103120"/>
          </a:xfr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ct val="110000"/>
              </a:lnSpc>
              <a:buNone/>
              <a:defRPr sz="1800">
                <a:solidFill>
                  <a:schemeClr val="tx1"/>
                </a:solidFill>
              </a:defRPr>
            </a:lvl1pPr>
            <a:lvl2pPr marL="228600">
              <a:lnSpc>
                <a:spcPct val="100000"/>
              </a:lnSpc>
              <a:defRPr sz="1600">
                <a:solidFill>
                  <a:schemeClr val="tx1"/>
                </a:solidFill>
              </a:defRPr>
            </a:lvl2pPr>
            <a:lvl3pPr marL="457200">
              <a:lnSpc>
                <a:spcPct val="100000"/>
              </a:lnSpc>
              <a:defRPr sz="1400">
                <a:solidFill>
                  <a:schemeClr val="tx1"/>
                </a:solidFill>
              </a:defRPr>
            </a:lvl3pPr>
            <a:lvl4pPr marL="685800">
              <a:lnSpc>
                <a:spcPct val="100000"/>
              </a:lnSpc>
              <a:defRPr sz="1200">
                <a:solidFill>
                  <a:schemeClr val="tx1"/>
                </a:solidFill>
              </a:defRPr>
            </a:lvl4pPr>
            <a:lvl5pPr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4BC9F29C-BBE9-AFB4-AFC6-30BCA4EB2A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CBC4D286-C480-B4CF-4406-CACC323F9FAD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1280160" y="3017520"/>
            <a:ext cx="10374152" cy="3208866"/>
          </a:xfrm>
        </p:spPr>
        <p:txBody>
          <a:bodyPr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xmlns="" id="{0BEE2817-4518-D59A-BD13-29A3D4FE64F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7539516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890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59" y="4970638"/>
            <a:ext cx="9144000" cy="1280160"/>
          </a:xfrm>
        </p:spPr>
        <p:txBody>
          <a:bodyPr lIns="0" tIns="0" rIns="0" bIns="0" anchor="b" anchorCtr="0"/>
          <a:lstStyle>
            <a:lvl1pPr algn="l">
              <a:defRPr sz="4000" b="1" cap="all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xmlns="" id="{F0626849-9D2D-3C95-8C10-FA8F325F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E39CA1-2B6D-427E-9688-9093D5865C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80160" y="685800"/>
            <a:ext cx="4937760" cy="4023360"/>
          </a:xfrm>
        </p:spPr>
        <p:txBody>
          <a:bodyPr lIns="0" tIns="0" rIns="0" bIns="0">
            <a:no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>
              <a:spcBef>
                <a:spcPts val="1200"/>
              </a:spcBef>
              <a:defRPr sz="1800"/>
            </a:lvl2pPr>
            <a:lvl3pPr marL="914400">
              <a:spcBef>
                <a:spcPts val="1200"/>
              </a:spcBef>
              <a:defRPr sz="1800"/>
            </a:lvl3pPr>
            <a:lvl4pPr marL="1371600">
              <a:spcBef>
                <a:spcPts val="1200"/>
              </a:spcBef>
              <a:defRPr sz="1800"/>
            </a:lvl4pPr>
            <a:lvl5pPr marL="1828800"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704755" y="685800"/>
            <a:ext cx="4937760" cy="4023360"/>
          </a:xfrm>
        </p:spPr>
        <p:txBody>
          <a:bodyPr lIns="0" tIns="0" rIns="0" bIns="0">
            <a:noAutofit/>
          </a:bodyPr>
          <a:lstStyle>
            <a:lvl1pPr>
              <a:spcBef>
                <a:spcPts val="1200"/>
              </a:spcBef>
              <a:defRPr sz="1800"/>
            </a:lvl1pPr>
            <a:lvl2pPr>
              <a:spcBef>
                <a:spcPts val="1200"/>
              </a:spcBef>
              <a:defRPr sz="1800"/>
            </a:lvl2pPr>
            <a:lvl3pPr>
              <a:spcBef>
                <a:spcPts val="1200"/>
              </a:spcBef>
              <a:defRPr sz="1800"/>
            </a:lvl3pPr>
            <a:lvl4pPr>
              <a:spcBef>
                <a:spcPts val="1200"/>
              </a:spcBef>
              <a:defRPr sz="1800"/>
            </a:lvl4pPr>
            <a:lvl5pPr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4717D91C-F78C-0E4C-FB27-7112AB840A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5322570" y="5680647"/>
            <a:ext cx="465456" cy="581432"/>
            <a:chOff x="7843462" y="2744546"/>
            <a:chExt cx="465456" cy="581432"/>
          </a:xfrm>
        </p:grpSpPr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xmlns="" id="{CC935CF3-75DF-0DC7-1B2A-E0E0205DF64B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Graphic 13">
              <a:extLst>
                <a:ext uri="{FF2B5EF4-FFF2-40B4-BE49-F238E27FC236}">
                  <a16:creationId xmlns:a16="http://schemas.microsoft.com/office/drawing/2014/main" xmlns="" id="{D5782BEB-6319-DEC1-F9ED-BA9201C6B9B7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Graphic 15">
              <a:extLst>
                <a:ext uri="{FF2B5EF4-FFF2-40B4-BE49-F238E27FC236}">
                  <a16:creationId xmlns:a16="http://schemas.microsoft.com/office/drawing/2014/main" xmlns="" id="{6E59DFAF-9794-BD12-D89A-422FFFFCE023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xmlns="" id="{36444A47-BCB3-5C86-F2B8-25092BE8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Ins="91440"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648C53D-49AB-C003-70E8-5117AF0797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96BC1DE-6696-3408-564E-2D73B12663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5400000">
            <a:off x="10711518" y="5393214"/>
            <a:ext cx="1097341" cy="736658"/>
            <a:chOff x="10508317" y="446637"/>
            <a:chExt cx="1097341" cy="736658"/>
          </a:xfrm>
        </p:grpSpPr>
        <p:sp>
          <p:nvSpPr>
            <p:cNvPr id="25" name="Graphic 15">
              <a:extLst>
                <a:ext uri="{FF2B5EF4-FFF2-40B4-BE49-F238E27FC236}">
                  <a16:creationId xmlns:a16="http://schemas.microsoft.com/office/drawing/2014/main" xmlns="" id="{268EB1E4-29D6-C3F5-BCBB-FB7E7EE5C25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0508317" y="492206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Graphic 16">
              <a:extLst>
                <a:ext uri="{FF2B5EF4-FFF2-40B4-BE49-F238E27FC236}">
                  <a16:creationId xmlns:a16="http://schemas.microsoft.com/office/drawing/2014/main" xmlns="" id="{09524D46-140F-2F4F-430B-F59815A07C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1477944" y="1055581"/>
              <a:ext cx="127714" cy="127714"/>
            </a:xfrm>
            <a:custGeom>
              <a:avLst/>
              <a:gdLst>
                <a:gd name="connsiteX0" fmla="*/ 63857 w 127714"/>
                <a:gd name="connsiteY0" fmla="*/ 18874 h 127714"/>
                <a:gd name="connsiteX1" fmla="*/ 108840 w 127714"/>
                <a:gd name="connsiteY1" fmla="*/ 63857 h 127714"/>
                <a:gd name="connsiteX2" fmla="*/ 63857 w 127714"/>
                <a:gd name="connsiteY2" fmla="*/ 108840 h 127714"/>
                <a:gd name="connsiteX3" fmla="*/ 18874 w 127714"/>
                <a:gd name="connsiteY3" fmla="*/ 63857 h 127714"/>
                <a:gd name="connsiteX4" fmla="*/ 63857 w 127714"/>
                <a:gd name="connsiteY4" fmla="*/ 18874 h 127714"/>
                <a:gd name="connsiteX5" fmla="*/ 63857 w 127714"/>
                <a:gd name="connsiteY5" fmla="*/ 0 h 127714"/>
                <a:gd name="connsiteX6" fmla="*/ 0 w 127714"/>
                <a:gd name="connsiteY6" fmla="*/ 63857 h 127714"/>
                <a:gd name="connsiteX7" fmla="*/ 63857 w 127714"/>
                <a:gd name="connsiteY7" fmla="*/ 127714 h 127714"/>
                <a:gd name="connsiteX8" fmla="*/ 127714 w 127714"/>
                <a:gd name="connsiteY8" fmla="*/ 63857 h 127714"/>
                <a:gd name="connsiteX9" fmla="*/ 63857 w 127714"/>
                <a:gd name="connsiteY9" fmla="*/ 0 h 127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4" h="127714">
                  <a:moveTo>
                    <a:pt x="63857" y="18874"/>
                  </a:moveTo>
                  <a:cubicBezTo>
                    <a:pt x="88700" y="18874"/>
                    <a:pt x="108840" y="39014"/>
                    <a:pt x="108840" y="63857"/>
                  </a:cubicBezTo>
                  <a:cubicBezTo>
                    <a:pt x="108840" y="88700"/>
                    <a:pt x="88700" y="108840"/>
                    <a:pt x="63857" y="108840"/>
                  </a:cubicBezTo>
                  <a:cubicBezTo>
                    <a:pt x="39014" y="108840"/>
                    <a:pt x="18874" y="88700"/>
                    <a:pt x="18874" y="63857"/>
                  </a:cubicBezTo>
                  <a:cubicBezTo>
                    <a:pt x="18898" y="39024"/>
                    <a:pt x="39024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4"/>
                    <a:pt x="63857" y="127714"/>
                  </a:cubicBezTo>
                  <a:cubicBezTo>
                    <a:pt x="99124" y="127714"/>
                    <a:pt x="127714" y="99124"/>
                    <a:pt x="127714" y="63857"/>
                  </a:cubicBezTo>
                  <a:cubicBezTo>
                    <a:pt x="127714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accent2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Graphic 14">
              <a:extLst>
                <a:ext uri="{FF2B5EF4-FFF2-40B4-BE49-F238E27FC236}">
                  <a16:creationId xmlns:a16="http://schemas.microsoft.com/office/drawing/2014/main" xmlns="" id="{AC75143B-C717-8D04-743C-B40FB5EFB2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1241555" y="446637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87376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0" y="640080"/>
            <a:ext cx="10087699" cy="1280160"/>
          </a:xfrm>
        </p:spPr>
        <p:txBody>
          <a:bodyPr lIns="0" tIns="0" rIns="0" bIns="0" anchor="b" anchorCtr="0"/>
          <a:lstStyle>
            <a:lvl1pPr>
              <a:defRPr sz="4000" b="1" cap="all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116B8DF0-B7E6-5032-C3C7-E457E793B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280160" y="2103119"/>
            <a:ext cx="10087699" cy="4114800"/>
          </a:xfrm>
        </p:spPr>
        <p:txBody>
          <a:bodyPr lIns="0" tIns="0" rIns="0" bIns="0"/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5C05CAAB-DBA2-4548-AD5F-01BB97FBB2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DC5F4D40-ADE4-5EEB-436C-8563A49C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21745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ubbles and Title 1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897" y="585216"/>
            <a:ext cx="8965094" cy="2276856"/>
          </a:xfrm>
        </p:spPr>
        <p:txBody>
          <a:bodyPr lIns="0" tIns="0" rIns="0" anchor="b"/>
          <a:lstStyle>
            <a:lvl1pPr algn="r">
              <a:lnSpc>
                <a:spcPts val="4800"/>
              </a:lnSpc>
              <a:defRPr sz="4800" b="1" cap="all" spc="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xmlns="" id="{FC9B12A4-113B-B3F6-5926-5C2A6F504AB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71606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anchor="t" anchorCtr="0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A928810C-E773-43AE-A2A1-4073955CC8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0609" y="3127248"/>
            <a:ext cx="6117381" cy="3017520"/>
          </a:xfrm>
        </p:spPr>
        <p:txBody>
          <a:bodyPr lIns="0" tIns="0" rIns="0" bIns="0">
            <a:normAutofit/>
          </a:bodyPr>
          <a:lstStyle>
            <a:lvl1pPr marL="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F51D36-DB19-27CD-47E0-A4261648DA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18614240">
            <a:off x="3975343" y="2819532"/>
            <a:ext cx="465456" cy="581432"/>
            <a:chOff x="7843462" y="2744546"/>
            <a:chExt cx="465456" cy="581432"/>
          </a:xfrm>
        </p:grpSpPr>
        <p:sp>
          <p:nvSpPr>
            <p:cNvPr id="4" name="Graphic 12">
              <a:extLst>
                <a:ext uri="{FF2B5EF4-FFF2-40B4-BE49-F238E27FC236}">
                  <a16:creationId xmlns:a16="http://schemas.microsoft.com/office/drawing/2014/main" xmlns="" id="{3EFED0E0-17D4-C5B0-09D0-B43338A856B3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Graphic 13">
              <a:extLst>
                <a:ext uri="{FF2B5EF4-FFF2-40B4-BE49-F238E27FC236}">
                  <a16:creationId xmlns:a16="http://schemas.microsoft.com/office/drawing/2014/main" xmlns="" id="{8F798BBE-9B6F-700D-08A1-09ABC5388CCE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Graphic 15">
              <a:extLst>
                <a:ext uri="{FF2B5EF4-FFF2-40B4-BE49-F238E27FC236}">
                  <a16:creationId xmlns:a16="http://schemas.microsoft.com/office/drawing/2014/main" xmlns="" id="{4AE2D1C5-9D85-9049-690C-3AFCE7E2DA56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9D0FE75D-ACD3-655E-58A7-8F2C182760B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19362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6525"/>
            <a:ext cx="10515600" cy="1509713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6630"/>
            <a:ext cx="520991" cy="517379"/>
          </a:xfrm>
        </p:spPr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B5B2B208-F5B9-0151-C982-A389CB0B29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715890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6329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xmlns="" id="{20EEA6CA-DE1E-18ED-E69E-54A1372FE2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715890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F973C81-5E94-41F6-CE15-3B4763B3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2C835B5C-F994-9D57-3118-919EE90F5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4086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6544" y="614202"/>
            <a:ext cx="5918072" cy="2276856"/>
          </a:xfrm>
        </p:spPr>
        <p:txBody>
          <a:bodyPr lIns="0" tIns="0" rIns="0" bIns="0" anchor="b"/>
          <a:lstStyle>
            <a:lvl1pPr algn="r">
              <a:lnSpc>
                <a:spcPts val="4000"/>
              </a:lnSpc>
              <a:defRPr sz="4000" b="1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1C738AB3-8054-6E21-C34C-36AF3A31AC4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xmlns="" id="{34120D15-E48C-4FBE-BB95-24DB36D9F45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80160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tIns="914400" anchor="t">
            <a:noAutofit/>
          </a:bodyPr>
          <a:lstStyle>
            <a:lvl1pPr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4FD1B85-4BEF-C1C1-5619-B82E9E44A9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16548" y="3161752"/>
            <a:ext cx="5918068" cy="3144965"/>
          </a:xfrm>
        </p:spPr>
        <p:txBody>
          <a:bodyPr lIns="0" tIns="0" rIns="0" bIns="0">
            <a:normAutofit/>
          </a:bodyPr>
          <a:lstStyle>
            <a:lvl1pPr marL="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2pPr>
            <a:lvl3pPr marL="91440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3pPr>
            <a:lvl4pPr marL="1371600" indent="0" algn="r">
              <a:spcBef>
                <a:spcPts val="1200"/>
              </a:spcBef>
              <a:buNone/>
              <a:defRPr sz="2400">
                <a:solidFill>
                  <a:schemeClr val="bg1"/>
                </a:solidFill>
              </a:defRPr>
            </a:lvl4pPr>
            <a:lvl5pPr marL="1828800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13AE7F8D-AE68-4A83-BAB5-3A97D473CE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Graphic 12">
            <a:extLst>
              <a:ext uri="{FF2B5EF4-FFF2-40B4-BE49-F238E27FC236}">
                <a16:creationId xmlns:a16="http://schemas.microsoft.com/office/drawing/2014/main" xmlns="" id="{EA1B6985-3E5A-40F4-9268-D4AB3BBF8C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13">
            <a:extLst>
              <a:ext uri="{FF2B5EF4-FFF2-40B4-BE49-F238E27FC236}">
                <a16:creationId xmlns:a16="http://schemas.microsoft.com/office/drawing/2014/main" xmlns="" id="{338BC906-9D03-4280-85E8-21A81BC21D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xmlns="" id="{C5C06D53-C9F6-47E8-BFE1-B8193A1AED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652402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CE9872E9-2F0D-2FEB-0974-F0BBBC5E033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7238999" y="6356350"/>
            <a:ext cx="379561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0768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Pictur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59" y="3386775"/>
            <a:ext cx="8311102" cy="3080335"/>
          </a:xfrm>
        </p:spPr>
        <p:txBody>
          <a:bodyPr lIns="0" tIns="274320" rIns="0" bIns="0" anchor="t" anchorCtr="0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8E825845-66DD-4B77-A729-CD97D156FE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2749162-63A5-5BF9-895E-B0577A6C4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rot="19670435">
            <a:off x="7632743" y="794953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xmlns="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:a16="http://schemas.microsoft.com/office/drawing/2014/main" xmlns="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:a16="http://schemas.microsoft.com/office/drawing/2014/main" xmlns="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xmlns="" id="{01D87F51-D69B-9038-0566-4FDC355AB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97587" y="411831"/>
            <a:ext cx="3521337" cy="3521344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anchor="t" anchorCtr="0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xmlns="" val="1951239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0159" y="640080"/>
            <a:ext cx="10302240" cy="1852046"/>
          </a:xfrm>
        </p:spPr>
        <p:txBody>
          <a:bodyPr lIns="0" tIns="0" rIns="0" bIns="0" anchor="b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0158" y="2588447"/>
            <a:ext cx="7853678" cy="726645"/>
          </a:xfrm>
        </p:spPr>
        <p:txBody>
          <a:bodyPr lIns="0" tIns="0" rIns="0" bIns="0" anchor="t" anchorCtr="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8E825845-66DD-4B77-A729-CD97D156FE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2749162-63A5-5BF9-895E-B0577A6C4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 flipH="1">
            <a:off x="7659974" y="4456458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xmlns="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:a16="http://schemas.microsoft.com/office/drawing/2014/main" xmlns="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:a16="http://schemas.microsoft.com/office/drawing/2014/main" xmlns="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xmlns="" id="{5DDB7824-50BA-B12F-AD49-CA8953CA3A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36252" y="3205313"/>
            <a:ext cx="3043077" cy="3043083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0" anchor="t" anchorCtr="0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xmlns="" val="652645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0" y="640080"/>
            <a:ext cx="7498080" cy="1280160"/>
          </a:xfrm>
        </p:spPr>
        <p:txBody>
          <a:bodyPr lIns="0" tIns="0" rIns="0" bIns="0" anchor="b" anchorCtr="0"/>
          <a:lstStyle>
            <a:lvl1pPr>
              <a:defRPr sz="4000" b="1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2376"/>
            <a:ext cx="520991" cy="517379"/>
          </a:xfrm>
        </p:spPr>
        <p:txBody>
          <a:bodyPr anchor="t" anchorCtr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xmlns="" id="{E62FC6D8-DD87-4B93-8491-43C84EE63F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17615" y="895646"/>
            <a:ext cx="1956925" cy="195692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tIns="91440" anchor="t" anchorCtr="0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8CABF8-19D8-4F3C-994F-4D35EC7A2C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14800" y="2194560"/>
            <a:ext cx="7498080" cy="402336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228600">
              <a:defRPr sz="1600"/>
            </a:lvl2pPr>
            <a:lvl3pPr marL="457200">
              <a:defRPr sz="1400"/>
            </a:lvl3pPr>
            <a:lvl4pPr marL="685800">
              <a:defRPr sz="1200"/>
            </a:lvl4pPr>
            <a:lvl5pPr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58B5E78-A531-681D-1312-F21B52D066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2970685" y="620661"/>
            <a:ext cx="403448" cy="381782"/>
            <a:chOff x="10969280" y="1780012"/>
            <a:chExt cx="403448" cy="381782"/>
          </a:xfrm>
        </p:grpSpPr>
        <p:sp>
          <p:nvSpPr>
            <p:cNvPr id="17" name="Graphic 10">
              <a:extLst>
                <a:ext uri="{FF2B5EF4-FFF2-40B4-BE49-F238E27FC236}">
                  <a16:creationId xmlns:a16="http://schemas.microsoft.com/office/drawing/2014/main" xmlns="" id="{AAD06B87-D9B2-4F94-B734-A8F039A203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1281590" y="2070656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accent2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Graphic 11">
              <a:extLst>
                <a:ext uri="{FF2B5EF4-FFF2-40B4-BE49-F238E27FC236}">
                  <a16:creationId xmlns:a16="http://schemas.microsoft.com/office/drawing/2014/main" xmlns="" id="{BB13A13C-36EA-4B13-9175-C5FE95B34D3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0969280" y="1780012"/>
              <a:ext cx="139039" cy="139039"/>
            </a:xfrm>
            <a:custGeom>
              <a:avLst/>
              <a:gdLst>
                <a:gd name="connsiteX0" fmla="*/ 129602 w 139039"/>
                <a:gd name="connsiteY0" fmla="*/ 60082 h 139039"/>
                <a:gd name="connsiteX1" fmla="*/ 78957 w 139039"/>
                <a:gd name="connsiteY1" fmla="*/ 60082 h 139039"/>
                <a:gd name="connsiteX2" fmla="*/ 78957 w 139039"/>
                <a:gd name="connsiteY2" fmla="*/ 9437 h 139039"/>
                <a:gd name="connsiteX3" fmla="*/ 69520 w 139039"/>
                <a:gd name="connsiteY3" fmla="*/ 0 h 139039"/>
                <a:gd name="connsiteX4" fmla="*/ 60082 w 139039"/>
                <a:gd name="connsiteY4" fmla="*/ 9437 h 139039"/>
                <a:gd name="connsiteX5" fmla="*/ 60082 w 139039"/>
                <a:gd name="connsiteY5" fmla="*/ 60082 h 139039"/>
                <a:gd name="connsiteX6" fmla="*/ 9437 w 139039"/>
                <a:gd name="connsiteY6" fmla="*/ 60082 h 139039"/>
                <a:gd name="connsiteX7" fmla="*/ 0 w 139039"/>
                <a:gd name="connsiteY7" fmla="*/ 69520 h 139039"/>
                <a:gd name="connsiteX8" fmla="*/ 9437 w 139039"/>
                <a:gd name="connsiteY8" fmla="*/ 78957 h 139039"/>
                <a:gd name="connsiteX9" fmla="*/ 60082 w 139039"/>
                <a:gd name="connsiteY9" fmla="*/ 78957 h 139039"/>
                <a:gd name="connsiteX10" fmla="*/ 60082 w 139039"/>
                <a:gd name="connsiteY10" fmla="*/ 129602 h 139039"/>
                <a:gd name="connsiteX11" fmla="*/ 69520 w 139039"/>
                <a:gd name="connsiteY11" fmla="*/ 139039 h 139039"/>
                <a:gd name="connsiteX12" fmla="*/ 78957 w 139039"/>
                <a:gd name="connsiteY12" fmla="*/ 129602 h 139039"/>
                <a:gd name="connsiteX13" fmla="*/ 78957 w 139039"/>
                <a:gd name="connsiteY13" fmla="*/ 78957 h 139039"/>
                <a:gd name="connsiteX14" fmla="*/ 129602 w 139039"/>
                <a:gd name="connsiteY14" fmla="*/ 78957 h 139039"/>
                <a:gd name="connsiteX15" fmla="*/ 139039 w 139039"/>
                <a:gd name="connsiteY15" fmla="*/ 69520 h 139039"/>
                <a:gd name="connsiteX16" fmla="*/ 129602 w 139039"/>
                <a:gd name="connsiteY16" fmla="*/ 60082 h 13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9" h="139039">
                  <a:moveTo>
                    <a:pt x="129602" y="60082"/>
                  </a:moveTo>
                  <a:lnTo>
                    <a:pt x="78957" y="60082"/>
                  </a:lnTo>
                  <a:lnTo>
                    <a:pt x="78957" y="9437"/>
                  </a:lnTo>
                  <a:cubicBezTo>
                    <a:pt x="78957" y="4225"/>
                    <a:pt x="74731" y="0"/>
                    <a:pt x="69520" y="0"/>
                  </a:cubicBezTo>
                  <a:cubicBezTo>
                    <a:pt x="64308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8"/>
                    <a:pt x="0" y="69520"/>
                  </a:cubicBezTo>
                  <a:cubicBezTo>
                    <a:pt x="0" y="74731"/>
                    <a:pt x="4225" y="78957"/>
                    <a:pt x="9437" y="78957"/>
                  </a:cubicBezTo>
                  <a:lnTo>
                    <a:pt x="60082" y="78957"/>
                  </a:lnTo>
                  <a:lnTo>
                    <a:pt x="60082" y="129602"/>
                  </a:lnTo>
                  <a:cubicBezTo>
                    <a:pt x="60082" y="134814"/>
                    <a:pt x="64308" y="139039"/>
                    <a:pt x="69520" y="139039"/>
                  </a:cubicBezTo>
                  <a:cubicBezTo>
                    <a:pt x="74731" y="139039"/>
                    <a:pt x="78957" y="134814"/>
                    <a:pt x="78957" y="129602"/>
                  </a:cubicBezTo>
                  <a:lnTo>
                    <a:pt x="78957" y="78957"/>
                  </a:lnTo>
                  <a:lnTo>
                    <a:pt x="129602" y="78957"/>
                  </a:lnTo>
                  <a:cubicBezTo>
                    <a:pt x="134814" y="78957"/>
                    <a:pt x="139039" y="74731"/>
                    <a:pt x="139039" y="69520"/>
                  </a:cubicBezTo>
                  <a:cubicBezTo>
                    <a:pt x="139039" y="64308"/>
                    <a:pt x="134814" y="60082"/>
                    <a:pt x="129602" y="60082"/>
                  </a:cubicBezTo>
                  <a:close/>
                </a:path>
              </a:pathLst>
            </a:custGeom>
            <a:solidFill>
              <a:schemeClr val="accent2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Footer Placeholder 8">
            <a:extLst>
              <a:ext uri="{FF2B5EF4-FFF2-40B4-BE49-F238E27FC236}">
                <a16:creationId xmlns:a16="http://schemas.microsoft.com/office/drawing/2014/main" xmlns="" id="{5189CAD3-7011-6481-11F8-05B5CB106F0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280160" y="6356350"/>
            <a:ext cx="4114800" cy="365125"/>
          </a:xfrm>
        </p:spPr>
        <p:txBody>
          <a:bodyPr lIns="0" rIns="91440"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CB7CB27F-7A56-A747-A4D6-5627C24638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9711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+ Subtitle slid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80159" y="3383280"/>
            <a:ext cx="10302240" cy="1852046"/>
          </a:xfrm>
        </p:spPr>
        <p:txBody>
          <a:bodyPr lIns="0" tIns="274320" rIns="0" bIns="0" anchor="t" anchorCtr="0"/>
          <a:lstStyle>
            <a:lvl1pPr algn="l">
              <a:lnSpc>
                <a:spcPts val="5400"/>
              </a:lnSpc>
              <a:defRPr sz="5400" b="1" i="0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C80FBD9-0977-4B2B-9318-30774BB094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0158" y="2966886"/>
            <a:ext cx="10302237" cy="397191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2749162-63A5-5BF9-895E-B0577A6C4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0897692" y="620298"/>
            <a:ext cx="465456" cy="581432"/>
            <a:chOff x="7843462" y="2744546"/>
            <a:chExt cx="465456" cy="581432"/>
          </a:xfrm>
        </p:grpSpPr>
        <p:sp>
          <p:nvSpPr>
            <p:cNvPr id="19" name="Graphic 12">
              <a:extLst>
                <a:ext uri="{FF2B5EF4-FFF2-40B4-BE49-F238E27FC236}">
                  <a16:creationId xmlns:a16="http://schemas.microsoft.com/office/drawing/2014/main" xmlns="" id="{818B4386-1FCF-4ACE-BE25-AF9CC5E2256F}"/>
                </a:ext>
              </a:extLst>
            </p:cNvPr>
            <p:cNvSpPr/>
            <p:nvPr userDrawn="1"/>
          </p:nvSpPr>
          <p:spPr>
            <a:xfrm>
              <a:off x="8217780" y="2973840"/>
              <a:ext cx="91138" cy="91138"/>
            </a:xfrm>
            <a:custGeom>
              <a:avLst/>
              <a:gdLst>
                <a:gd name="connsiteX0" fmla="*/ 91138 w 91138"/>
                <a:gd name="connsiteY0" fmla="*/ 45569 h 91138"/>
                <a:gd name="connsiteX1" fmla="*/ 45569 w 91138"/>
                <a:gd name="connsiteY1" fmla="*/ 91138 h 91138"/>
                <a:gd name="connsiteX2" fmla="*/ 0 w 91138"/>
                <a:gd name="connsiteY2" fmla="*/ 45569 h 91138"/>
                <a:gd name="connsiteX3" fmla="*/ 45569 w 91138"/>
                <a:gd name="connsiteY3" fmla="*/ 0 h 91138"/>
                <a:gd name="connsiteX4" fmla="*/ 91138 w 91138"/>
                <a:gd name="connsiteY4" fmla="*/ 45569 h 91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138" h="91138">
                  <a:moveTo>
                    <a:pt x="91138" y="45569"/>
                  </a:moveTo>
                  <a:cubicBezTo>
                    <a:pt x="91138" y="70736"/>
                    <a:pt x="70736" y="91138"/>
                    <a:pt x="45569" y="91138"/>
                  </a:cubicBezTo>
                  <a:cubicBezTo>
                    <a:pt x="20402" y="91138"/>
                    <a:pt x="0" y="70736"/>
                    <a:pt x="0" y="45569"/>
                  </a:cubicBezTo>
                  <a:cubicBezTo>
                    <a:pt x="0" y="20402"/>
                    <a:pt x="20402" y="0"/>
                    <a:pt x="45569" y="0"/>
                  </a:cubicBezTo>
                  <a:cubicBezTo>
                    <a:pt x="70736" y="0"/>
                    <a:pt x="91138" y="20402"/>
                    <a:pt x="91138" y="45569"/>
                  </a:cubicBezTo>
                  <a:close/>
                </a:path>
              </a:pathLst>
            </a:custGeom>
            <a:solidFill>
              <a:schemeClr val="bg1"/>
            </a:solidFill>
            <a:ln w="42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Graphic 13">
              <a:extLst>
                <a:ext uri="{FF2B5EF4-FFF2-40B4-BE49-F238E27FC236}">
                  <a16:creationId xmlns:a16="http://schemas.microsoft.com/office/drawing/2014/main" xmlns="" id="{19319560-50ED-4963-A2CF-74663239D426}"/>
                </a:ext>
              </a:extLst>
            </p:cNvPr>
            <p:cNvSpPr/>
            <p:nvPr userDrawn="1"/>
          </p:nvSpPr>
          <p:spPr>
            <a:xfrm>
              <a:off x="7859002" y="2744546"/>
              <a:ext cx="139038" cy="139038"/>
            </a:xfrm>
            <a:custGeom>
              <a:avLst/>
              <a:gdLst>
                <a:gd name="connsiteX0" fmla="*/ 129601 w 139038"/>
                <a:gd name="connsiteY0" fmla="*/ 60082 h 139038"/>
                <a:gd name="connsiteX1" fmla="*/ 78956 w 139038"/>
                <a:gd name="connsiteY1" fmla="*/ 60082 h 139038"/>
                <a:gd name="connsiteX2" fmla="*/ 78956 w 139038"/>
                <a:gd name="connsiteY2" fmla="*/ 9437 h 139038"/>
                <a:gd name="connsiteX3" fmla="*/ 69519 w 139038"/>
                <a:gd name="connsiteY3" fmla="*/ 0 h 139038"/>
                <a:gd name="connsiteX4" fmla="*/ 60082 w 139038"/>
                <a:gd name="connsiteY4" fmla="*/ 9437 h 139038"/>
                <a:gd name="connsiteX5" fmla="*/ 60082 w 139038"/>
                <a:gd name="connsiteY5" fmla="*/ 60082 h 139038"/>
                <a:gd name="connsiteX6" fmla="*/ 9437 w 139038"/>
                <a:gd name="connsiteY6" fmla="*/ 60082 h 139038"/>
                <a:gd name="connsiteX7" fmla="*/ 0 w 139038"/>
                <a:gd name="connsiteY7" fmla="*/ 69519 h 139038"/>
                <a:gd name="connsiteX8" fmla="*/ 9437 w 139038"/>
                <a:gd name="connsiteY8" fmla="*/ 78956 h 139038"/>
                <a:gd name="connsiteX9" fmla="*/ 60082 w 139038"/>
                <a:gd name="connsiteY9" fmla="*/ 78956 h 139038"/>
                <a:gd name="connsiteX10" fmla="*/ 60082 w 139038"/>
                <a:gd name="connsiteY10" fmla="*/ 129601 h 139038"/>
                <a:gd name="connsiteX11" fmla="*/ 69519 w 139038"/>
                <a:gd name="connsiteY11" fmla="*/ 139038 h 139038"/>
                <a:gd name="connsiteX12" fmla="*/ 78956 w 139038"/>
                <a:gd name="connsiteY12" fmla="*/ 129601 h 139038"/>
                <a:gd name="connsiteX13" fmla="*/ 78956 w 139038"/>
                <a:gd name="connsiteY13" fmla="*/ 78956 h 139038"/>
                <a:gd name="connsiteX14" fmla="*/ 129601 w 139038"/>
                <a:gd name="connsiteY14" fmla="*/ 78956 h 139038"/>
                <a:gd name="connsiteX15" fmla="*/ 139038 w 139038"/>
                <a:gd name="connsiteY15" fmla="*/ 69519 h 139038"/>
                <a:gd name="connsiteX16" fmla="*/ 129601 w 139038"/>
                <a:gd name="connsiteY16" fmla="*/ 60082 h 13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9038" h="139038">
                  <a:moveTo>
                    <a:pt x="129601" y="60082"/>
                  </a:moveTo>
                  <a:lnTo>
                    <a:pt x="78956" y="60082"/>
                  </a:lnTo>
                  <a:lnTo>
                    <a:pt x="78956" y="9437"/>
                  </a:lnTo>
                  <a:cubicBezTo>
                    <a:pt x="78956" y="4225"/>
                    <a:pt x="74731" y="0"/>
                    <a:pt x="69519" y="0"/>
                  </a:cubicBezTo>
                  <a:cubicBezTo>
                    <a:pt x="64307" y="0"/>
                    <a:pt x="60082" y="4225"/>
                    <a:pt x="60082" y="9437"/>
                  </a:cubicBezTo>
                  <a:lnTo>
                    <a:pt x="60082" y="60082"/>
                  </a:lnTo>
                  <a:lnTo>
                    <a:pt x="9437" y="60082"/>
                  </a:lnTo>
                  <a:cubicBezTo>
                    <a:pt x="4225" y="60082"/>
                    <a:pt x="0" y="64307"/>
                    <a:pt x="0" y="69519"/>
                  </a:cubicBezTo>
                  <a:cubicBezTo>
                    <a:pt x="0" y="74731"/>
                    <a:pt x="4225" y="78956"/>
                    <a:pt x="9437" y="78956"/>
                  </a:cubicBezTo>
                  <a:lnTo>
                    <a:pt x="60082" y="78956"/>
                  </a:lnTo>
                  <a:lnTo>
                    <a:pt x="60082" y="129601"/>
                  </a:lnTo>
                  <a:cubicBezTo>
                    <a:pt x="60082" y="134813"/>
                    <a:pt x="64307" y="139038"/>
                    <a:pt x="69519" y="139038"/>
                  </a:cubicBezTo>
                  <a:cubicBezTo>
                    <a:pt x="74731" y="139038"/>
                    <a:pt x="78956" y="134813"/>
                    <a:pt x="78956" y="129601"/>
                  </a:cubicBezTo>
                  <a:lnTo>
                    <a:pt x="78956" y="78956"/>
                  </a:lnTo>
                  <a:lnTo>
                    <a:pt x="129601" y="78956"/>
                  </a:lnTo>
                  <a:cubicBezTo>
                    <a:pt x="134813" y="78956"/>
                    <a:pt x="139038" y="74731"/>
                    <a:pt x="139038" y="69519"/>
                  </a:cubicBezTo>
                  <a:cubicBezTo>
                    <a:pt x="139038" y="64307"/>
                    <a:pt x="134813" y="60082"/>
                    <a:pt x="129601" y="60082"/>
                  </a:cubicBezTo>
                  <a:close/>
                </a:path>
              </a:pathLst>
            </a:custGeom>
            <a:solidFill>
              <a:schemeClr val="bg1"/>
            </a:solidFill>
            <a:ln w="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Graphic 15">
              <a:extLst>
                <a:ext uri="{FF2B5EF4-FFF2-40B4-BE49-F238E27FC236}">
                  <a16:creationId xmlns:a16="http://schemas.microsoft.com/office/drawing/2014/main" xmlns="" id="{E5ABBDAD-943D-48F3-9C80-B29C48966C79}"/>
                </a:ext>
              </a:extLst>
            </p:cNvPr>
            <p:cNvSpPr/>
            <p:nvPr userDrawn="1"/>
          </p:nvSpPr>
          <p:spPr>
            <a:xfrm>
              <a:off x="7843462" y="3198265"/>
              <a:ext cx="127713" cy="127713"/>
            </a:xfrm>
            <a:custGeom>
              <a:avLst/>
              <a:gdLst>
                <a:gd name="connsiteX0" fmla="*/ 63857 w 127713"/>
                <a:gd name="connsiteY0" fmla="*/ 18874 h 127713"/>
                <a:gd name="connsiteX1" fmla="*/ 108839 w 127713"/>
                <a:gd name="connsiteY1" fmla="*/ 63857 h 127713"/>
                <a:gd name="connsiteX2" fmla="*/ 63857 w 127713"/>
                <a:gd name="connsiteY2" fmla="*/ 108839 h 127713"/>
                <a:gd name="connsiteX3" fmla="*/ 18874 w 127713"/>
                <a:gd name="connsiteY3" fmla="*/ 63857 h 127713"/>
                <a:gd name="connsiteX4" fmla="*/ 63857 w 127713"/>
                <a:gd name="connsiteY4" fmla="*/ 18874 h 127713"/>
                <a:gd name="connsiteX5" fmla="*/ 63857 w 127713"/>
                <a:gd name="connsiteY5" fmla="*/ 0 h 127713"/>
                <a:gd name="connsiteX6" fmla="*/ 0 w 127713"/>
                <a:gd name="connsiteY6" fmla="*/ 63857 h 127713"/>
                <a:gd name="connsiteX7" fmla="*/ 63857 w 127713"/>
                <a:gd name="connsiteY7" fmla="*/ 127713 h 127713"/>
                <a:gd name="connsiteX8" fmla="*/ 127713 w 127713"/>
                <a:gd name="connsiteY8" fmla="*/ 63857 h 127713"/>
                <a:gd name="connsiteX9" fmla="*/ 63857 w 127713"/>
                <a:gd name="connsiteY9" fmla="*/ 0 h 12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7713" h="127713">
                  <a:moveTo>
                    <a:pt x="63857" y="18874"/>
                  </a:moveTo>
                  <a:cubicBezTo>
                    <a:pt x="88700" y="18874"/>
                    <a:pt x="108839" y="39013"/>
                    <a:pt x="108839" y="63857"/>
                  </a:cubicBezTo>
                  <a:cubicBezTo>
                    <a:pt x="108839" y="88700"/>
                    <a:pt x="88700" y="108839"/>
                    <a:pt x="63857" y="108839"/>
                  </a:cubicBezTo>
                  <a:cubicBezTo>
                    <a:pt x="39013" y="108839"/>
                    <a:pt x="18874" y="88700"/>
                    <a:pt x="18874" y="63857"/>
                  </a:cubicBezTo>
                  <a:cubicBezTo>
                    <a:pt x="18898" y="39023"/>
                    <a:pt x="39023" y="18898"/>
                    <a:pt x="63857" y="18874"/>
                  </a:cubicBezTo>
                  <a:moveTo>
                    <a:pt x="63857" y="0"/>
                  </a:moveTo>
                  <a:cubicBezTo>
                    <a:pt x="28590" y="0"/>
                    <a:pt x="0" y="28590"/>
                    <a:pt x="0" y="63857"/>
                  </a:cubicBezTo>
                  <a:cubicBezTo>
                    <a:pt x="0" y="99124"/>
                    <a:pt x="28590" y="127713"/>
                    <a:pt x="63857" y="127713"/>
                  </a:cubicBezTo>
                  <a:cubicBezTo>
                    <a:pt x="99124" y="127713"/>
                    <a:pt x="127713" y="99124"/>
                    <a:pt x="127713" y="63857"/>
                  </a:cubicBezTo>
                  <a:cubicBezTo>
                    <a:pt x="127713" y="28590"/>
                    <a:pt x="99124" y="0"/>
                    <a:pt x="63857" y="0"/>
                  </a:cubicBezTo>
                  <a:close/>
                </a:path>
              </a:pathLst>
            </a:custGeom>
            <a:solidFill>
              <a:schemeClr val="bg1"/>
            </a:solidFill>
            <a:ln w="6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57912362-D30D-7B0B-BA94-0993B1EBC4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280160" y="0"/>
            <a:ext cx="0" cy="2775857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77644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F057AE-3B3B-4261-B912-BF9EB9A58C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80160" y="685800"/>
            <a:ext cx="9137012" cy="1280160"/>
          </a:xfrm>
        </p:spPr>
        <p:txBody>
          <a:bodyPr lIns="0" tIns="0" rIns="0" bIns="0"/>
          <a:lstStyle>
            <a:lvl1pPr>
              <a:defRPr sz="4000" b="1" cap="all" spc="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xmlns="" id="{0F91A5DB-A2CA-1D70-9A06-3869A288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E39CA1-2B6D-427E-9688-9093D5865CB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80160" y="2327440"/>
            <a:ext cx="4846320" cy="4040574"/>
          </a:xfrm>
        </p:spPr>
        <p:txBody>
          <a:bodyPr lIns="0" tIns="0" rIns="0" bIns="0">
            <a:normAutofit/>
          </a:bodyPr>
          <a:lstStyle>
            <a:lvl1pPr marL="0" indent="0">
              <a:spcAft>
                <a:spcPts val="0"/>
              </a:spcAft>
              <a:buNone/>
              <a:defRPr sz="1800"/>
            </a:lvl1pPr>
            <a:lvl2pPr marL="228600">
              <a:spcBef>
                <a:spcPts val="1200"/>
              </a:spcBef>
              <a:defRPr sz="1800"/>
            </a:lvl2pPr>
            <a:lvl3pPr marL="685800">
              <a:spcBef>
                <a:spcPts val="1200"/>
              </a:spcBef>
              <a:defRPr sz="1800"/>
            </a:lvl3pPr>
            <a:lvl4pPr marL="1143000">
              <a:spcBef>
                <a:spcPts val="1200"/>
              </a:spcBef>
              <a:defRPr sz="1800"/>
            </a:lvl4pPr>
            <a:lvl5pPr marL="1600200"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723402" y="2327441"/>
            <a:ext cx="4846320" cy="4040574"/>
          </a:xfrm>
        </p:spPr>
        <p:txBody>
          <a:bodyPr lIns="0" tIns="0" rIns="0" bIns="0">
            <a:normAutofit/>
          </a:bodyPr>
          <a:lstStyle>
            <a:lvl1pPr marL="0" indent="0">
              <a:spcAft>
                <a:spcPts val="0"/>
              </a:spcAft>
              <a:buNone/>
              <a:defRPr sz="1800"/>
            </a:lvl1pPr>
            <a:lvl2pPr marL="228600">
              <a:spcBef>
                <a:spcPts val="1200"/>
              </a:spcBef>
              <a:defRPr sz="1800"/>
            </a:lvl2pPr>
            <a:lvl3pPr marL="685800">
              <a:spcBef>
                <a:spcPts val="1200"/>
              </a:spcBef>
              <a:defRPr sz="1800"/>
            </a:lvl3pPr>
            <a:lvl4pPr marL="1143000">
              <a:spcBef>
                <a:spcPts val="1200"/>
              </a:spcBef>
              <a:defRPr sz="1800"/>
            </a:lvl4pPr>
            <a:lvl5pPr marL="1600200">
              <a:spcBef>
                <a:spcPts val="12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160F34ED-DA60-4CC2-B735-B0EC5D9FEA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5">
            <a:extLst>
              <a:ext uri="{FF2B5EF4-FFF2-40B4-BE49-F238E27FC236}">
                <a16:creationId xmlns:a16="http://schemas.microsoft.com/office/drawing/2014/main" xmlns="" id="{A9475260-301F-4744-B1DA-7B00F6FB43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:a16="http://schemas.microsoft.com/office/drawing/2014/main" xmlns="" id="{9BBD3F4B-0836-48C5-AC68-747456D1DD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Graphic 14">
            <a:extLst>
              <a:ext uri="{FF2B5EF4-FFF2-40B4-BE49-F238E27FC236}">
                <a16:creationId xmlns:a16="http://schemas.microsoft.com/office/drawing/2014/main" xmlns="" id="{9B4398D5-99F4-4F83-AA77-9B4177648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xmlns="" id="{6D6A69CF-70D6-AB12-CD8B-FD75B7EE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7595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9EFE408-BFE1-16DC-F7C6-47F55C171A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412992" y="0"/>
            <a:ext cx="5779008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572" y="685800"/>
            <a:ext cx="4754880" cy="5670550"/>
          </a:xfrm>
        </p:spPr>
        <p:txBody>
          <a:bodyPr lIns="0" tIns="0" rIns="0" bIns="0" anchor="ctr" anchorCtr="0"/>
          <a:lstStyle>
            <a:lvl1pPr algn="l">
              <a:defRPr sz="4000" b="1" cap="all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xmlns="" id="{4C0ED5DD-6381-0FFD-7B45-D21179A3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xmlns="" id="{F042E432-AE48-385B-DEA1-32129394CE7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279526" y="1533524"/>
            <a:ext cx="4663440" cy="1895475"/>
          </a:xfrm>
        </p:spPr>
        <p:txBody>
          <a:bodyPr lIns="0" tIns="0" rIns="0" bIns="0" anchor="t" anchorCtr="0">
            <a:noAutofit/>
          </a:bodyPr>
          <a:lstStyle>
            <a:lvl1pPr marL="342900" indent="-512064">
              <a:spcBef>
                <a:spcPts val="1000"/>
              </a:spcBef>
              <a:buFont typeface="+mj-lt"/>
              <a:buAutoNum type="arabicPeriod"/>
              <a:defRPr sz="1800"/>
            </a:lvl1pPr>
            <a:lvl2pPr marL="1028700" indent="-342900">
              <a:spcBef>
                <a:spcPts val="1200"/>
              </a:spcBef>
              <a:buFont typeface="+mj-lt"/>
              <a:buAutoNum type="alphaLcPeriod"/>
              <a:defRPr sz="1800"/>
            </a:lvl2pPr>
            <a:lvl3pPr marL="1257300" indent="-342900">
              <a:spcBef>
                <a:spcPts val="1200"/>
              </a:spcBef>
              <a:buFont typeface="+mj-lt"/>
              <a:buAutoNum type="arabicParenR"/>
              <a:defRPr sz="1800"/>
            </a:lvl3pPr>
            <a:lvl4pPr marL="1714500" indent="-342900">
              <a:spcBef>
                <a:spcPts val="1200"/>
              </a:spcBef>
              <a:buFont typeface="+mj-lt"/>
              <a:buAutoNum type="alphaLcParenR"/>
              <a:defRPr sz="1800"/>
            </a:lvl4pPr>
            <a:lvl5pPr marL="2228850" indent="-400050">
              <a:spcBef>
                <a:spcPts val="1200"/>
              </a:spcBef>
              <a:buFont typeface="+mj-lt"/>
              <a:buAutoNum type="romanLcPeriod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xmlns="" id="{DF111B2E-0535-57E2-FE92-620F9307A9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80160" y="3482974"/>
            <a:ext cx="4663440" cy="1190033"/>
          </a:xfrm>
        </p:spPr>
        <p:txBody>
          <a:bodyPr lIns="0" tIns="0" rIns="0" bIns="0" anchor="t" anchorCtr="0">
            <a:no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spcBef>
                <a:spcPts val="1200"/>
              </a:spcBef>
              <a:buNone/>
              <a:defRPr sz="1600"/>
            </a:lvl2pPr>
            <a:lvl3pPr marL="914400" indent="0">
              <a:spcBef>
                <a:spcPts val="1200"/>
              </a:spcBef>
              <a:buNone/>
              <a:defRPr sz="1400"/>
            </a:lvl3pPr>
            <a:lvl4pPr marL="1371600" indent="0">
              <a:spcBef>
                <a:spcPts val="1200"/>
              </a:spcBef>
              <a:buNone/>
              <a:defRPr sz="1200"/>
            </a:lvl4pPr>
            <a:lvl5pPr marL="1828800" indent="0">
              <a:spcBef>
                <a:spcPts val="1200"/>
              </a:spcBef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1280160" y="4692058"/>
            <a:ext cx="4663440" cy="1584918"/>
          </a:xfrm>
        </p:spPr>
        <p:txBody>
          <a:bodyPr lIns="0" tIns="0" rIns="0" bIns="0" anchor="t" anchorCtr="0">
            <a:noAutofit/>
          </a:bodyPr>
          <a:lstStyle>
            <a:lvl1pPr>
              <a:spcBef>
                <a:spcPts val="1200"/>
              </a:spcBef>
              <a:defRPr sz="1800"/>
            </a:lvl1pPr>
            <a:lvl2pPr>
              <a:spcBef>
                <a:spcPts val="1200"/>
              </a:spcBef>
              <a:defRPr sz="1600"/>
            </a:lvl2pPr>
            <a:lvl3pPr>
              <a:spcBef>
                <a:spcPts val="1200"/>
              </a:spcBef>
              <a:defRPr sz="1400"/>
            </a:lvl3pPr>
            <a:lvl4pPr>
              <a:spcBef>
                <a:spcPts val="1200"/>
              </a:spcBef>
              <a:defRPr sz="1200"/>
            </a:lvl4pPr>
            <a:lvl5pPr>
              <a:spcBef>
                <a:spcPts val="1200"/>
              </a:spcBef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xmlns="" id="{34C23E1A-9E5E-DA12-8E11-83F48676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Ins="91440"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E3FE6E42-6A8F-C459-87EE-E2A5BAFA85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7932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301752"/>
            <a:ext cx="4663438" cy="2441448"/>
          </a:xfrm>
        </p:spPr>
        <p:txBody>
          <a:bodyPr lIns="0" tIns="0" rIns="0" bIns="0" anchor="ctr" anchorCtr="0"/>
          <a:lstStyle>
            <a:lvl1pPr algn="l">
              <a:lnSpc>
                <a:spcPts val="4000"/>
              </a:lnSpc>
              <a:spcBef>
                <a:spcPts val="1000"/>
              </a:spcBef>
              <a:defRPr sz="4000" b="1" i="0" cap="all" spc="0" baseline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4632" y="726630"/>
            <a:ext cx="520991" cy="517379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xmlns="" id="{9FB40175-FA51-DA14-A5B2-CD06DE6ECC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161" y="2777067"/>
            <a:ext cx="4663440" cy="35505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10000"/>
              </a:lnSpc>
              <a:buNone/>
              <a:defRPr sz="1800"/>
            </a:lvl1pPr>
            <a:lvl2pPr marL="228600">
              <a:lnSpc>
                <a:spcPct val="110000"/>
              </a:lnSpc>
              <a:defRPr sz="1600"/>
            </a:lvl2pPr>
            <a:lvl3pPr marL="457200">
              <a:lnSpc>
                <a:spcPct val="110000"/>
              </a:lnSpc>
              <a:defRPr sz="1400"/>
            </a:lvl3pPr>
            <a:lvl4pPr marL="685800">
              <a:lnSpc>
                <a:spcPct val="110000"/>
              </a:lnSpc>
              <a:defRPr sz="1200"/>
            </a:lvl4pPr>
            <a:lvl5pPr marL="914400">
              <a:lnSpc>
                <a:spcPct val="110000"/>
              </a:lnSpc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15930B2-E36D-4D05-A6B3-CA1BF61D50C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412089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9CEC7E0F-60E8-418B-978D-C607C82E97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95553" y="301752"/>
            <a:ext cx="5221224" cy="6263640"/>
          </a:xfrm>
        </p:spPr>
        <p:txBody>
          <a:bodyPr tIns="914400" anchor="t" anchorCtr="0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0" name="Footer Placeholder 8">
            <a:extLst>
              <a:ext uri="{FF2B5EF4-FFF2-40B4-BE49-F238E27FC236}">
                <a16:creationId xmlns:a16="http://schemas.microsoft.com/office/drawing/2014/main" xmlns="" id="{7A4AE671-C203-0370-2888-FC8F7D444D1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280160" y="6356350"/>
            <a:ext cx="4434825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1792BFA8-57AD-0B5C-2534-1E862B58DA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745127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8680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394" y="1"/>
            <a:ext cx="9918405" cy="164623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5394" y="1825625"/>
            <a:ext cx="99184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6121" y="726630"/>
            <a:ext cx="520991" cy="51737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>
              <a:defRPr sz="1800" b="1" i="0" cap="all" spc="100" baseline="0"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EF1C86-6A9C-D287-D381-5634A69BF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35394" y="6356350"/>
            <a:ext cx="27432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1B8477-3F24-EDCB-C8AC-8433636391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8999" y="6356350"/>
            <a:ext cx="41148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17" r:id="rId2"/>
    <p:sldLayoutId id="2147483728" r:id="rId3"/>
    <p:sldLayoutId id="2147483729" r:id="rId4"/>
    <p:sldLayoutId id="2147483710" r:id="rId5"/>
    <p:sldLayoutId id="2147483727" r:id="rId6"/>
    <p:sldLayoutId id="2147483701" r:id="rId7"/>
    <p:sldLayoutId id="2147483721" r:id="rId8"/>
    <p:sldLayoutId id="2147483720" r:id="rId9"/>
    <p:sldLayoutId id="2147483730" r:id="rId10"/>
    <p:sldLayoutId id="2147483722" r:id="rId11"/>
    <p:sldLayoutId id="2147483698" r:id="rId12"/>
    <p:sldLayoutId id="2147483732" r:id="rId13"/>
    <p:sldLayoutId id="2147483702" r:id="rId14"/>
    <p:sldLayoutId id="2147483703" r:id="rId15"/>
  </p:sldLayoutIdLst>
  <p:hf sldNum="0" hdr="0" ftr="0"/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F243DF-1FE9-01BE-435F-1729F4AB3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Google app</a:t>
            </a:r>
            <a:endParaRPr lang="en-US" dirty="0"/>
          </a:p>
        </p:txBody>
      </p:sp>
      <p:pic>
        <p:nvPicPr>
          <p:cNvPr id="6" name="Picture Placeholder 5" descr="Mountains at sunset">
            <a:extLst>
              <a:ext uri="{FF2B5EF4-FFF2-40B4-BE49-F238E27FC236}">
                <a16:creationId xmlns:a16="http://schemas.microsoft.com/office/drawing/2014/main" xmlns="" id="{B520C53E-8329-74AB-5229-BCDE630B2E1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tretch>
            <a:fillRect/>
          </a:stretch>
        </p:blipFill>
        <p:spPr>
          <a:xfrm>
            <a:off x="1280160" y="2993554"/>
            <a:ext cx="3707972" cy="3102446"/>
          </a:xfrm>
        </p:spPr>
      </p:pic>
    </p:spTree>
    <p:extLst>
      <p:ext uri="{BB962C8B-B14F-4D97-AF65-F5344CB8AC3E}">
        <p14:creationId xmlns:p14="http://schemas.microsoft.com/office/powerpoint/2010/main" xmlns="" val="3037812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95A271-8875-6BCE-0A4A-542683BB39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1109" y="3262950"/>
            <a:ext cx="8311102" cy="3080335"/>
          </a:xfrm>
        </p:spPr>
        <p:txBody>
          <a:bodyPr/>
          <a:lstStyle/>
          <a:p>
            <a:r>
              <a:rPr lang="en-US" sz="2000" b="0" cap="none" dirty="0" smtClean="0"/>
              <a:t>Google LLC is an American multinational technology corporation focused on information technology, online advertising, search engine technology, email, cloud computing, software, quantum computing, e-commerce, consumer electronics, and artificial intelligence.</a:t>
            </a:r>
            <a:endParaRPr lang="en-US" sz="2000" cap="none" dirty="0"/>
          </a:p>
        </p:txBody>
      </p:sp>
      <p:pic>
        <p:nvPicPr>
          <p:cNvPr id="7" name="Picture Placeholder 8" descr="Mountains at sunset">
            <a:extLst>
              <a:ext uri="{FF2B5EF4-FFF2-40B4-BE49-F238E27FC236}">
                <a16:creationId xmlns:a16="http://schemas.microsoft.com/office/drawing/2014/main" xmlns="" id="{DABEABE1-2983-8759-E3F7-CCC6330C6BA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tretch>
            <a:fillRect/>
          </a:stretch>
        </p:blipFill>
        <p:spPr>
          <a:xfrm>
            <a:off x="7075487" y="628651"/>
            <a:ext cx="4643437" cy="3095624"/>
          </a:xfrm>
        </p:spPr>
      </p:pic>
    </p:spTree>
    <p:extLst>
      <p:ext uri="{BB962C8B-B14F-4D97-AF65-F5344CB8AC3E}">
        <p14:creationId xmlns:p14="http://schemas.microsoft.com/office/powerpoint/2010/main" xmlns="" val="1941235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768171-F501-5EC9-8849-5D0FE73AE0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Google workspace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38A9D03-6CF8-D31E-2E06-88AEBCEF7D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1608" y="2607497"/>
            <a:ext cx="7853678" cy="72664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Google Workspace includes the productivity apps you know and love—Gmail, Drive, Docs, Meet, and many more—in one location, so you can create, communicate, and collaborate.</a:t>
            </a:r>
          </a:p>
          <a:p>
            <a:endParaRPr lang="en-US" dirty="0"/>
          </a:p>
        </p:txBody>
      </p:sp>
      <p:pic>
        <p:nvPicPr>
          <p:cNvPr id="6" name="Picture Placeholder 21" descr="Mountains under near dusk sky">
            <a:extLst>
              <a:ext uri="{FF2B5EF4-FFF2-40B4-BE49-F238E27FC236}">
                <a16:creationId xmlns:a16="http://schemas.microsoft.com/office/drawing/2014/main" xmlns="" id="{56606EF5-1CC7-5421-5CF4-C03704056C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6939" r="16939"/>
          <a:stretch/>
        </p:blipFill>
        <p:spPr/>
      </p:pic>
    </p:spTree>
    <p:extLst>
      <p:ext uri="{BB962C8B-B14F-4D97-AF65-F5344CB8AC3E}">
        <p14:creationId xmlns:p14="http://schemas.microsoft.com/office/powerpoint/2010/main" xmlns="" val="3962753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xmlns="" id="{F64C0E11-7DE4-D558-C3EF-9B3C7A9B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 err="1" smtClean="0"/>
              <a:t>google</a:t>
            </a:r>
            <a:r>
              <a:rPr lang="en-US" dirty="0" smtClean="0"/>
              <a:t> apps are useful?</a:t>
            </a:r>
            <a:endParaRPr lang="en-US" dirty="0"/>
          </a:p>
        </p:txBody>
      </p:sp>
      <p:pic>
        <p:nvPicPr>
          <p:cNvPr id="13" name="Picture Placeholder 12" descr="A mountain range with snow">
            <a:extLst>
              <a:ext uri="{FF2B5EF4-FFF2-40B4-BE49-F238E27FC236}">
                <a16:creationId xmlns:a16="http://schemas.microsoft.com/office/drawing/2014/main" xmlns="" id="{06CC7187-0D55-8D17-DB17-83EAB1EF8D0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/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418541-7290-F1A9-2357-CA26E074E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Google apps are helpful because they simplify and enhance everyday tasks by providing tools for communication, organization, information access, and collaboration. </a:t>
            </a:r>
            <a:endParaRPr lang="en-US" dirty="0" smtClean="0"/>
          </a:p>
          <a:p>
            <a:r>
              <a:rPr lang="en-US" dirty="0" smtClean="0"/>
              <a:t>These apps are generally free, accessible from multiple devices, and designed to work together seamlessly, boosting productivity for individuals and organizations.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0287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95698432-2D58-D940-A0AE-7748E2A487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Google apps</a:t>
            </a: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xmlns="" id="{4C780BDD-62B7-3E51-C2DE-09259F62CC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9168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B8FDAA-00CD-846E-A576-B59DFA73F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0160" y="685800"/>
            <a:ext cx="9137012" cy="1280160"/>
          </a:xfrm>
        </p:spPr>
        <p:txBody>
          <a:bodyPr/>
          <a:lstStyle/>
          <a:p>
            <a:r>
              <a:rPr lang="en-US" dirty="0"/>
              <a:t>Effective delivery techniques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52B3B4A-6ED2-64D9-BEC7-1B6C66971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80160" y="2327440"/>
            <a:ext cx="4846320" cy="4040574"/>
          </a:xfrm>
        </p:spPr>
        <p:txBody>
          <a:bodyPr/>
          <a:lstStyle/>
          <a:p>
            <a:r>
              <a:rPr lang="en-US" dirty="0"/>
              <a:t>This is a powerful tool in public speaking. It involves varying pitch, tone, and volume to convey emotion, emphasize points, and maintain interest. </a:t>
            </a:r>
          </a:p>
          <a:p>
            <a:pPr lvl="1"/>
            <a:r>
              <a:rPr lang="en-US" dirty="0"/>
              <a:t>Pitch variation</a:t>
            </a:r>
          </a:p>
          <a:p>
            <a:pPr lvl="1"/>
            <a:r>
              <a:rPr lang="en-US" dirty="0"/>
              <a:t>Tone inflection</a:t>
            </a:r>
          </a:p>
          <a:p>
            <a:pPr lvl="1"/>
            <a:r>
              <a:rPr lang="en-US" dirty="0"/>
              <a:t>Volume control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2FF1654-306D-262A-D360-5E5C2E6B39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23402" y="2327441"/>
            <a:ext cx="4846320" cy="4040574"/>
          </a:xfrm>
        </p:spPr>
        <p:txBody>
          <a:bodyPr/>
          <a:lstStyle/>
          <a:p>
            <a:r>
              <a:rPr lang="en-US" dirty="0"/>
              <a:t>Effective body language enhances your message, making it more impactful and memorable.</a:t>
            </a:r>
          </a:p>
          <a:p>
            <a:pPr lvl="1"/>
            <a:r>
              <a:rPr lang="en-US" dirty="0"/>
              <a:t>Meaningful eye contact</a:t>
            </a:r>
          </a:p>
          <a:p>
            <a:pPr lvl="1"/>
            <a:r>
              <a:rPr lang="en-US" dirty="0"/>
              <a:t>Purposeful gestures</a:t>
            </a:r>
          </a:p>
          <a:p>
            <a:pPr lvl="1"/>
            <a:r>
              <a:rPr lang="en-US" dirty="0"/>
              <a:t>Maintain good posture</a:t>
            </a:r>
          </a:p>
          <a:p>
            <a:pPr lvl="1"/>
            <a:r>
              <a:rPr lang="en-US" dirty="0"/>
              <a:t>Control your expressions</a:t>
            </a:r>
          </a:p>
        </p:txBody>
      </p:sp>
    </p:spTree>
    <p:extLst>
      <p:ext uri="{BB962C8B-B14F-4D97-AF65-F5344CB8AC3E}">
        <p14:creationId xmlns:p14="http://schemas.microsoft.com/office/powerpoint/2010/main" xmlns="" val="2102816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8E24D3-07BE-C483-3F42-95EEE8333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Navigating Q&amp;A sessions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xmlns="" id="{9EFE5C42-059F-482E-C029-E8FA5107EED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Know your material in advance</a:t>
            </a:r>
          </a:p>
          <a:p>
            <a:r>
              <a:rPr lang="en-US" dirty="0"/>
              <a:t>Anticipate common questions</a:t>
            </a:r>
          </a:p>
          <a:p>
            <a:r>
              <a:rPr lang="en-US" dirty="0"/>
              <a:t>Rehearse your responses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xmlns="" id="{828FD192-492A-A40D-E86A-BABC77587C8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Maintaining composure during the Q&amp;A session is essential for projecting confidence and authority. Consider the following tips for staying composed: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xmlns="" id="{762FCA4D-7EEE-9E3D-F691-FEFB5FB337E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Stay calm</a:t>
            </a:r>
          </a:p>
          <a:p>
            <a:r>
              <a:rPr lang="en-US" dirty="0"/>
              <a:t>Actively listen</a:t>
            </a:r>
          </a:p>
          <a:p>
            <a:r>
              <a:rPr lang="en-US" dirty="0"/>
              <a:t>Pause and reflect</a:t>
            </a:r>
          </a:p>
          <a:p>
            <a:r>
              <a:rPr lang="en-US" dirty="0"/>
              <a:t>Maintain eye contact</a:t>
            </a:r>
          </a:p>
        </p:txBody>
      </p:sp>
    </p:spTree>
    <p:extLst>
      <p:ext uri="{BB962C8B-B14F-4D97-AF65-F5344CB8AC3E}">
        <p14:creationId xmlns:p14="http://schemas.microsoft.com/office/powerpoint/2010/main" xmlns="" val="719664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3247ABD4-990A-BAC8-69FC-AF4C84F3A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160" y="301752"/>
            <a:ext cx="4663438" cy="2441448"/>
          </a:xfrm>
        </p:spPr>
        <p:txBody>
          <a:bodyPr/>
          <a:lstStyle/>
          <a:p>
            <a:r>
              <a:rPr lang="en-US" dirty="0"/>
              <a:t>Speaking impact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61E6A21B-7748-174B-D77E-8EE0B288C7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80161" y="2777067"/>
            <a:ext cx="4663440" cy="3550581"/>
          </a:xfrm>
        </p:spPr>
        <p:txBody>
          <a:bodyPr/>
          <a:lstStyle/>
          <a:p>
            <a:r>
              <a:rPr lang="en-US" dirty="0"/>
              <a:t>Your ability to communicate effectively will leave a lasting impact on your audience</a:t>
            </a:r>
          </a:p>
          <a:p>
            <a:r>
              <a:rPr lang="en-US" dirty="0"/>
              <a:t>Effectively communicating involves not only delivering a message but also resonating with the experiences, values, and emotions of those listening </a:t>
            </a:r>
          </a:p>
        </p:txBody>
      </p:sp>
      <p:pic>
        <p:nvPicPr>
          <p:cNvPr id="6" name="Picture Placeholder 21" descr="Mountains under near dusk sky">
            <a:extLst>
              <a:ext uri="{FF2B5EF4-FFF2-40B4-BE49-F238E27FC236}">
                <a16:creationId xmlns:a16="http://schemas.microsoft.com/office/drawing/2014/main" xmlns="" id="{1472EB4E-1296-AC66-19FA-B01BB8D8A5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22444" r="22444"/>
          <a:stretch/>
        </p:blipFill>
        <p:spPr>
          <a:xfrm>
            <a:off x="6695553" y="301752"/>
            <a:ext cx="5221224" cy="6263640"/>
          </a:xfrm>
        </p:spPr>
      </p:pic>
    </p:spTree>
    <p:extLst>
      <p:ext uri="{BB962C8B-B14F-4D97-AF65-F5344CB8AC3E}">
        <p14:creationId xmlns:p14="http://schemas.microsoft.com/office/powerpoint/2010/main" xmlns="" val="3638111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75D893-E98A-260A-9EC4-B9365E53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897" y="585216"/>
            <a:ext cx="8965094" cy="2276856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5" name="Picture Placeholder 14" descr="Mountains under near dusk sky">
            <a:extLst>
              <a:ext uri="{FF2B5EF4-FFF2-40B4-BE49-F238E27FC236}">
                <a16:creationId xmlns:a16="http://schemas.microsoft.com/office/drawing/2014/main" xmlns="" id="{DE72DC91-8DC9-B68C-C1D3-8F5273481A7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13191" r="13191"/>
          <a:stretch/>
        </p:blipFill>
        <p:spPr>
          <a:xfrm>
            <a:off x="1371606" y="3205313"/>
            <a:ext cx="3043077" cy="3043083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70D88C-5989-4007-4953-F54A4A34B7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0609" y="3127248"/>
            <a:ext cx="6117381" cy="3017520"/>
          </a:xfrm>
        </p:spPr>
        <p:txBody>
          <a:bodyPr/>
          <a:lstStyle/>
          <a:p>
            <a:r>
              <a:rPr lang="en-US" dirty="0"/>
              <a:t>Brita Tamm</a:t>
            </a:r>
          </a:p>
          <a:p>
            <a:r>
              <a:rPr lang="en-US" dirty="0"/>
              <a:t>502-555-0152</a:t>
            </a:r>
          </a:p>
          <a:p>
            <a:r>
              <a:rPr lang="en-US" dirty="0"/>
              <a:t>brita@firstupconsultants.com</a:t>
            </a:r>
          </a:p>
          <a:p>
            <a:r>
              <a:rPr lang="en-US" dirty="0"/>
              <a:t>www.firstupconsultants.com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3949180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axy presentation_Win32_SL_V16" id="{36B34AD0-AFC2-468E-8620-6CFD159B149F}" vid="{ACCF8893-1A0E-437D-A612-1659D305EA1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0" ma:contentTypeDescription="Create a new document." ma:contentTypeScope="" ma:versionID="cec0622158e8f13124e9e8fd4de31bd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b52f30ab005d15df08657af532e6e38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544979-59F0-4F8D-AA35-90255837C7E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4B16729F-0CF3-48D0-9AFD-AAAEB43092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DFB26C-8E2C-4C64-B21C-909AD1AA2D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252</Words>
  <Application>Microsoft Office PowerPoint</Application>
  <PresentationFormat>Custom</PresentationFormat>
  <Paragraphs>44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GradientVTI</vt:lpstr>
      <vt:lpstr>Google app</vt:lpstr>
      <vt:lpstr>Google LLC is an American multinational technology corporation focused on information technology, online advertising, search engine technology, email, cloud computing, software, quantum computing, e-commerce, consumer electronics, and artificial intelligence.</vt:lpstr>
      <vt:lpstr>Google workspace</vt:lpstr>
      <vt:lpstr>How google apps are useful?</vt:lpstr>
      <vt:lpstr>Google apps</vt:lpstr>
      <vt:lpstr>Effective delivery techniques</vt:lpstr>
      <vt:lpstr>Navigating Q&amp;A sessions</vt:lpstr>
      <vt:lpstr>Speaking impact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2023-12-10T14:43:58Z</dcterms:created>
  <dcterms:modified xsi:type="dcterms:W3CDTF">2025-10-08T08:33:04Z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